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9"/>
  </p:normalViewPr>
  <p:slideViewPr>
    <p:cSldViewPr snapToGrid="0" snapToObjects="1">
      <p:cViewPr varScale="1">
        <p:scale>
          <a:sx n="103" d="100"/>
          <a:sy n="103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417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2140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666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383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987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28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66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935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008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956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488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10/19/20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083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2" descr="A picture containing blue, person&#10;&#10;Description automatically generated">
            <a:extLst>
              <a:ext uri="{FF2B5EF4-FFF2-40B4-BE49-F238E27FC236}">
                <a16:creationId xmlns:a16="http://schemas.microsoft.com/office/drawing/2014/main" id="{A5DF6C49-7E29-47B4-BC42-0998FD69C5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2784" r="2002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AA5381-7058-4446-B7F7-682EACF20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181013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GradientVTI">
  <a:themeElements>
    <a:clrScheme name="Office Theme">
      <a:dk1>
        <a:srgbClr val="000000"/>
      </a:dk1>
      <a:lt1>
        <a:srgbClr val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2</Words>
  <Application>Microsoft Macintosh PowerPoint</Application>
  <PresentationFormat>On-screen Show (4:3)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Univers</vt:lpstr>
      <vt:lpstr>GradientVTI</vt:lpstr>
      <vt:lpstr>Data Visualization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Grogan-Kaylor, Andrew</dc:creator>
  <cp:lastModifiedBy>Grogan-Kaylor, Andrew</cp:lastModifiedBy>
  <cp:revision>2</cp:revision>
  <dcterms:created xsi:type="dcterms:W3CDTF">2020-10-19T20:02:21Z</dcterms:created>
  <dcterms:modified xsi:type="dcterms:W3CDTF">2020-10-19T21:19:18Z</dcterms:modified>
</cp:coreProperties>
</file>

<file path=docProps/thumbnail.jpeg>
</file>